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72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476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472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715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811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2782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8402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2087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2535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1807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238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9151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BD94A-2E7F-48C0-B390-D66E922BCD36}" type="datetimeFigureOut">
              <a:rPr lang="pl-PL" smtClean="0"/>
              <a:pPr/>
              <a:t>2021-12-17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8341573-AC64-4F6F-83B2-37508DCA6F0B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8414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EE0B3FB-C062-4964-B70B-548D6267F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0964" y="88392"/>
            <a:ext cx="5910072" cy="5910072"/>
          </a:xfrm>
          <a:prstGeom prst="rect">
            <a:avLst/>
          </a:prstGeom>
        </p:spPr>
      </p:pic>
      <p:pic>
        <p:nvPicPr>
          <p:cNvPr id="5" name="Queen - Who Wants To Live Forever">
            <a:hlinkClick r:id="" action="ppaction://media"/>
            <a:extLst>
              <a:ext uri="{FF2B5EF4-FFF2-40B4-BE49-F238E27FC236}">
                <a16:creationId xmlns:a16="http://schemas.microsoft.com/office/drawing/2014/main" xmlns="" id="{8146BD12-AC05-4A99-AB48-4E675BC20E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00328" y="801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21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8D9DAA8-517F-4C05-AF1B-3D4BC943A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662" y="408622"/>
            <a:ext cx="54006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615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AAC79B4-3747-412D-875C-EA719A5ED4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3052" y="0"/>
            <a:ext cx="6025896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105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ABC46AD-64E9-418A-8747-AD56037AA1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0212" y="155448"/>
            <a:ext cx="5751576" cy="575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947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18AA318-1808-4ACD-B688-9DC63CAA8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3344" y="109728"/>
            <a:ext cx="5925312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144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A724B5C-932D-4D20-B4BE-B97B04E52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1037" y="1866900"/>
            <a:ext cx="32099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05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4DFEA64-AE6A-4BF9-8E0F-A31D093CC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4492" y="182880"/>
            <a:ext cx="5843016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104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>
            <a:extLst>
              <a:ext uri="{FF2B5EF4-FFF2-40B4-BE49-F238E27FC236}">
                <a16:creationId xmlns:a16="http://schemas.microsoft.com/office/drawing/2014/main" xmlns="" id="{F20CD304-BF6C-4664-9443-01D202113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0484" y="0"/>
            <a:ext cx="5971032" cy="59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748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88A119C-317A-4EC9-A7C2-47A1B4F6B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1904" y="0"/>
            <a:ext cx="6108192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968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006ED26-58D1-4CF8-9947-410B4EA28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6476" y="0"/>
            <a:ext cx="6099048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880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B971B6F-15D3-439B-B189-758FDED1F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3072" y="155448"/>
            <a:ext cx="585216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288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B1086A5-E7EA-46EB-8986-D8B003373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5620" y="-73152"/>
            <a:ext cx="608076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528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AFF44BD-3FA5-4F11-9D78-D705B15ABA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9900" y="-155448"/>
            <a:ext cx="6172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842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640CF72-C930-40C5-89D8-ADF1058C4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662" y="728662"/>
            <a:ext cx="54006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289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07BCA1C-A65E-42E2-9E52-10BF51D23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7352" y="109728"/>
            <a:ext cx="5797296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211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0CCD9DB-F66E-433E-B00D-C40E243D1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5056" y="73152"/>
            <a:ext cx="5961888" cy="59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254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992BACB-DD03-4EE6-8A82-5786923AC8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6204" y="155448"/>
            <a:ext cx="5879592" cy="58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90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1B1E547-FDEA-44E4-8FE1-47D7D5C5F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7248" y="109728"/>
            <a:ext cx="5937504" cy="593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664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C66EB90-D30D-44E1-8C85-486469F984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0" y="0"/>
            <a:ext cx="606552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29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4C0E9D5-AE8C-4CDB-8EA3-D294647DC4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4437" y="23574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620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6CD4ABB-69BB-4706-A8EB-85FE3B4AB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662" y="728662"/>
            <a:ext cx="54006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797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7E9D3D3-891F-425A-B9F1-D24279BA6F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4437" y="23574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964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4B07160-303C-4339-8BD6-CE318DC02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944" y="-274320"/>
            <a:ext cx="8516112" cy="63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100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86A8C92-94D9-4E4F-BF07-6FD49577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9589" y="0"/>
            <a:ext cx="4292822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367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80D09AC-C615-41BD-8090-38609564DB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9524" y="0"/>
            <a:ext cx="6092952" cy="60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73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B5373F0-E041-45E3-9A5D-3BB41FA5A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2992" y="0"/>
            <a:ext cx="4346016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336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5B2D96E-BD72-4982-9A6F-576DB25F0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1904" y="0"/>
            <a:ext cx="6108192" cy="610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421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78E2507-59AE-4A0F-8CE6-A0B430917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2760" y="0"/>
            <a:ext cx="612648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239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B3651D6-0D99-49B7-A38E-1BFDB4707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1048" y="0"/>
            <a:ext cx="6089904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753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7D7D7F7-342D-4A0D-BB2E-1D7126338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662" y="399478"/>
            <a:ext cx="54006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052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0867">
        <p14:reveal/>
      </p:transition>
    </mc:Choice>
    <mc:Fallback>
      <p:transition spd="slow" advTm="10867">
        <p:fade/>
      </p:transition>
    </mc:Fallback>
  </mc:AlternateContent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50</TotalTime>
  <Words>0</Words>
  <Application>Microsoft Office PowerPoint</Application>
  <PresentationFormat>Niestandardowy</PresentationFormat>
  <Paragraphs>0</Paragraphs>
  <Slides>30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Galeria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Adam Franz</dc:creator>
  <cp:lastModifiedBy>Biblioteka</cp:lastModifiedBy>
  <cp:revision>1</cp:revision>
  <dcterms:created xsi:type="dcterms:W3CDTF">2021-12-02T06:36:46Z</dcterms:created>
  <dcterms:modified xsi:type="dcterms:W3CDTF">2021-12-17T08:32:25Z</dcterms:modified>
</cp:coreProperties>
</file>